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>
  <p:sldMasterIdLst>
    <p:sldMasterId id="2147483648" r:id="rId1"/>
  </p:sldMasterIdLst>
  <p:notesMasterIdLst>
    <p:notesMasterId r:id="rId64"/>
  </p:notesMasterIdLst>
  <p:sldIdLst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2" r:id="rId27"/>
    <p:sldId id="283" r:id="rId28"/>
    <p:sldId id="281" r:id="rId29"/>
    <p:sldId id="287" r:id="rId30"/>
    <p:sldId id="286" r:id="rId31"/>
    <p:sldId id="285" r:id="rId32"/>
    <p:sldId id="284" r:id="rId33"/>
    <p:sldId id="288" r:id="rId34"/>
    <p:sldId id="289" r:id="rId35"/>
    <p:sldId id="290" r:id="rId36"/>
    <p:sldId id="293" r:id="rId37"/>
    <p:sldId id="292" r:id="rId38"/>
    <p:sldId id="291" r:id="rId39"/>
    <p:sldId id="295" r:id="rId40"/>
    <p:sldId id="296" r:id="rId41"/>
    <p:sldId id="294" r:id="rId42"/>
    <p:sldId id="299" r:id="rId43"/>
    <p:sldId id="298" r:id="rId44"/>
    <p:sldId id="297" r:id="rId45"/>
    <p:sldId id="301" r:id="rId46"/>
    <p:sldId id="300" r:id="rId47"/>
    <p:sldId id="303" r:id="rId48"/>
    <p:sldId id="302" r:id="rId49"/>
    <p:sldId id="304" r:id="rId50"/>
    <p:sldId id="305" r:id="rId51"/>
    <p:sldId id="307" r:id="rId52"/>
    <p:sldId id="306" r:id="rId53"/>
    <p:sldId id="308" r:id="rId54"/>
    <p:sldId id="309" r:id="rId55"/>
    <p:sldId id="310" r:id="rId56"/>
    <p:sldId id="311" r:id="rId57"/>
    <p:sldId id="313" r:id="rId58"/>
    <p:sldId id="312" r:id="rId59"/>
    <p:sldId id="315" r:id="rId60"/>
    <p:sldId id="314" r:id="rId61"/>
    <p:sldId id="318" r:id="rId62"/>
    <p:sldId id="317" r:id="rId63"/>
  </p:sldIdLst>
  <p:sldSz cx="9906000" cy="6858000" type="A4"/>
  <p:notesSz cx="6669405" cy="9928225"/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400" b="0" i="0" u="none" kern="1200" baseline="0">
        <a:solidFill>
          <a:schemeClr val="tx1"/>
        </a:solidFill>
        <a:latin typeface="华文楷体" panose="02010600040101010101" pitchFamily="2" charset="-122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-1229" y="-58"/>
      </p:cViewPr>
      <p:guideLst>
        <p:guide orient="horz" pos="833"/>
        <p:guide pos="358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notesMaster" Target="notesMasters/notesMaster1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64514" name="Rectangle 4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46113" y="744538"/>
            <a:ext cx="5376862" cy="3722687"/>
          </a:xfrm>
          <a:prstGeom prst="rect">
            <a:avLst/>
          </a:prstGeom>
          <a:noFill/>
          <a:ln w="9525">
            <a:noFill/>
          </a:ln>
        </p:spPr>
      </p:sp>
      <p:sp>
        <p:nvSpPr>
          <p:cNvPr id="64515" name="Rectangle 5"/>
          <p:cNvSpPr>
            <a:spLocks noGrp="1" noRot="1" noChangeAspect="1" noTextEdit="1"/>
          </p:cNvSpPr>
          <p:nvPr/>
        </p:nvSpPr>
        <p:spPr>
          <a:xfrm>
            <a:off x="889000" y="4716463"/>
            <a:ext cx="4891088" cy="4467225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endParaRPr lang="zh-CN" altLang="en-US"/>
          </a:p>
        </p:txBody>
      </p:sp>
      <p:sp>
        <p:nvSpPr>
          <p:cNvPr id="64516" name="Rectangle 8"/>
          <p:cNvSpPr/>
          <p:nvPr/>
        </p:nvSpPr>
        <p:spPr>
          <a:xfrm>
            <a:off x="3162300" y="9377363"/>
            <a:ext cx="317500" cy="241300"/>
          </a:xfrm>
          <a:prstGeom prst="rect">
            <a:avLst/>
          </a:prstGeom>
          <a:noFill/>
          <a:ln w="9525">
            <a:noFill/>
          </a:ln>
        </p:spPr>
        <p:txBody>
          <a:bodyPr wrap="none" lIns="86526" tIns="44049" rIns="86526" bIns="44049">
            <a:spAutoFit/>
          </a:bodyPr>
          <a:p>
            <a:pPr lvl="0" algn="ctr"/>
            <a:fld id="{9A0DB2DC-4C9A-4742-B13C-FB6460FD3503}" type="slidenum">
              <a:rPr lang="zh-CN" altLang="en-US" sz="10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sym typeface="Times New Roman" panose="02020603050405020304" pitchFamily="18" charset="0"/>
              </a:rPr>
            </a:fld>
            <a:endParaRPr lang="zh-CN" altLang="en-US" sz="1000" dirty="0">
              <a:solidFill>
                <a:srgbClr val="C00000"/>
              </a:solidFill>
              <a:latin typeface="Times New Roman" panose="02020603050405020304" pitchFamily="18" charset="0"/>
              <a:ea typeface="华文楷体" panose="02010600040101010101" pitchFamily="2" charset="-122"/>
              <a:sym typeface="Times New Roman" panose="02020603050405020304" pitchFamily="18" charset="0"/>
            </a:endParaRPr>
          </a:p>
        </p:txBody>
      </p:sp>
      <p:sp>
        <p:nvSpPr>
          <p:cNvPr id="64517" name="Rectangle 9"/>
          <p:cNvSpPr/>
          <p:nvPr/>
        </p:nvSpPr>
        <p:spPr>
          <a:xfrm>
            <a:off x="6181725" y="9437688"/>
            <a:ext cx="425450" cy="180975"/>
          </a:xfrm>
          <a:prstGeom prst="rect">
            <a:avLst/>
          </a:prstGeom>
          <a:noFill/>
          <a:ln w="9525">
            <a:noFill/>
          </a:ln>
        </p:spPr>
        <p:txBody>
          <a:bodyPr wrap="none" lIns="86526" tIns="44049" rIns="86526" bIns="44049">
            <a:spAutoFit/>
          </a:bodyPr>
          <a:p>
            <a:pPr lvl="0" algn="r"/>
            <a:r>
              <a:rPr lang="en-US" altLang="zh-CN" sz="6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[DocID]</a:t>
            </a:r>
            <a:endParaRPr lang="zh-CN" altLang="en-US" dirty="0"/>
          </a:p>
        </p:txBody>
      </p:sp>
      <p:sp>
        <p:nvSpPr>
          <p:cNvPr id="64518" name="Rectangle 10"/>
          <p:cNvSpPr/>
          <p:nvPr/>
        </p:nvSpPr>
        <p:spPr>
          <a:xfrm>
            <a:off x="61913" y="9398000"/>
            <a:ext cx="892175" cy="211138"/>
          </a:xfrm>
          <a:prstGeom prst="rect">
            <a:avLst/>
          </a:prstGeom>
          <a:noFill/>
          <a:ln w="9525">
            <a:noFill/>
          </a:ln>
        </p:spPr>
        <p:txBody>
          <a:bodyPr wrap="none" lIns="86526" tIns="44049" rIns="86526" bIns="44049">
            <a:spAutoFit/>
          </a:bodyPr>
          <a:p>
            <a:pPr lvl="0"/>
            <a:r>
              <a:rPr lang="en-US" altLang="zh-CN" sz="800" dirty="0">
                <a:latin typeface="Times New Roman" panose="02020603050405020304" pitchFamily="18" charset="0"/>
                <a:sym typeface="Times New Roman" panose="02020603050405020304" pitchFamily="18" charset="0"/>
              </a:rPr>
              <a:t>Hewitt Associates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035800" y="390525"/>
            <a:ext cx="2189163" cy="57864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63550" y="390525"/>
            <a:ext cx="6419850" cy="57864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81038" y="1146175"/>
            <a:ext cx="4195762" cy="503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29200" y="1146175"/>
            <a:ext cx="4195763" cy="50307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0" cap="none" spc="0" normalizeH="0" baseline="0" noProof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4" descr="应用部分3-0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-11112"/>
            <a:ext cx="9906000" cy="686276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681038" y="1146175"/>
            <a:ext cx="8543925" cy="503078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028" name="标题占位符 9"/>
          <p:cNvSpPr>
            <a:spLocks noGrp="1"/>
          </p:cNvSpPr>
          <p:nvPr>
            <p:ph type="title"/>
          </p:nvPr>
        </p:nvSpPr>
        <p:spPr>
          <a:xfrm>
            <a:off x="463550" y="390525"/>
            <a:ext cx="8543925" cy="346075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 Light" panose="020F0302020204030204" pitchFamily="34" charset="0"/>
        </a:defRPr>
      </a:lvl2pPr>
      <a:lvl3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 Light" panose="020F0302020204030204" pitchFamily="34" charset="0"/>
        </a:defRPr>
      </a:lvl3pPr>
      <a:lvl4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 Light" panose="020F0302020204030204" pitchFamily="34" charset="0"/>
        </a:defRPr>
      </a:lvl4pPr>
      <a:lvl5pPr marL="9144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 Light" panose="020F0302020204030204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 Light" panose="020F0302020204030204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 Light" panose="020F0302020204030204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sym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rgbClr val="C00000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rgbClr val="C00000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rgbClr val="C00000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rgbClr val="C00000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rgbClr val="C00000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rgbClr val="C00000"/>
          </a:solidFill>
          <a:latin typeface="+mn-lt"/>
          <a:ea typeface="+mn-ea"/>
          <a:sym typeface="Calibri" panose="020F0502020204030204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rgbClr val="C00000"/>
          </a:solidFill>
          <a:latin typeface="+mn-lt"/>
          <a:ea typeface="+mn-ea"/>
          <a:sym typeface="Calibri" panose="020F0502020204030204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rgbClr val="C00000"/>
          </a:solidFill>
          <a:latin typeface="+mn-lt"/>
          <a:ea typeface="+mn-ea"/>
          <a:sym typeface="Calibri" panose="020F0502020204030204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rgbClr val="C00000"/>
          </a:solidFill>
          <a:latin typeface="+mn-lt"/>
          <a:ea typeface="+mn-ea"/>
          <a:sym typeface="Calibri" panose="020F0502020204030204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C00000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050" name="标题 1"/>
          <p:cNvSpPr>
            <a:spLocks noGrp="1"/>
          </p:cNvSpPr>
          <p:nvPr>
            <p:ph type="ctrTitle"/>
          </p:nvPr>
        </p:nvSpPr>
        <p:spPr>
          <a:xfrm>
            <a:off x="1082675" y="1135063"/>
            <a:ext cx="7840663" cy="2387600"/>
          </a:xfrm>
          <a:ln/>
        </p:spPr>
        <p:txBody>
          <a:bodyPr vert="horz" wrap="square" lIns="91440" tIns="45720" rIns="91440" bIns="45720" anchor="ctr" anchorCtr="0"/>
          <a:p>
            <a:pPr marL="0" indent="0" algn="ctr" eaLnBrk="1" hangingPunct="1">
              <a:buClrTx/>
              <a:buSzTx/>
              <a:buFontTx/>
            </a:pPr>
            <a:r>
              <a:rPr lang="zh-CN" altLang="en-US" sz="6000" dirty="0">
                <a:solidFill>
                  <a:schemeClr val="bg1"/>
                </a:solidFill>
              </a:rPr>
              <a:t>高可用高并发系统架构</a:t>
            </a:r>
            <a:endParaRPr lang="zh-CN" altLang="en-US" sz="6000" dirty="0">
              <a:solidFill>
                <a:schemeClr val="bg1"/>
              </a:solidFill>
            </a:endParaRPr>
          </a:p>
        </p:txBody>
      </p:sp>
      <p:sp>
        <p:nvSpPr>
          <p:cNvPr id="2051" name="副标题 2"/>
          <p:cNvSpPr>
            <a:spLocks noGrp="1"/>
          </p:cNvSpPr>
          <p:nvPr>
            <p:ph type="subTitle" idx="1"/>
          </p:nvPr>
        </p:nvSpPr>
        <p:spPr>
          <a:xfrm>
            <a:off x="803275" y="4354513"/>
            <a:ext cx="7429500" cy="1450975"/>
          </a:xfrm>
          <a:ln/>
        </p:spPr>
        <p:txBody>
          <a:bodyPr vert="horz" wrap="square" lIns="91440" tIns="45720" rIns="91440" bIns="45720" anchor="t" anchorCtr="0"/>
          <a:p>
            <a:pPr algn="l" eaLnBrk="1" hangingPunct="1">
              <a:buClrTx/>
              <a:buSzTx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rPr>
              <a:t>肖飞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  <a:cs typeface="+mn-cs"/>
              <a:sym typeface="Calibri" panose="020F0502020204030204" pitchFamily="34" charset="0"/>
            </a:endParaRPr>
          </a:p>
          <a:p>
            <a:pPr algn="l" eaLnBrk="1" hangingPunct="1">
              <a:buClrTx/>
              <a:buSzTx/>
            </a:pP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rPr>
              <a:t>商城研发部/交易平台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  <a:cs typeface="+mn-cs"/>
              <a:sym typeface="Calibri" panose="020F0502020204030204" pitchFamily="34" charset="0"/>
            </a:endParaRPr>
          </a:p>
          <a:p>
            <a:pPr algn="l" eaLnBrk="1" hangingPunct="1">
              <a:buClrTx/>
              <a:buSzTx/>
            </a:pPr>
            <a:r>
              <a:rPr lang="en-US" altLang="zh-CN" sz="20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rPr>
              <a:t>201</a:t>
            </a:r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Calibri" panose="020F0502020204030204" pitchFamily="34" charset="0"/>
              </a:rPr>
              <a:t>5 年  1  月 7 日</a:t>
            </a:r>
            <a:endParaRPr lang="zh-CN" altLang="en-US" sz="2000" dirty="0">
              <a:solidFill>
                <a:schemeClr val="bg1"/>
              </a:solidFill>
              <a:latin typeface="+mn-lt"/>
              <a:ea typeface="+mn-ea"/>
              <a:cs typeface="+mn-cs"/>
              <a:sym typeface="Calibri" panose="020F0502020204030204" pitchFamily="34" charset="0"/>
            </a:endParaRPr>
          </a:p>
        </p:txBody>
      </p:sp>
      <p:pic>
        <p:nvPicPr>
          <p:cNvPr id="2052" name="Picture 5" descr="http://ab.jd.com/data/attachment/forum/201502/02/171826vtj7wiviiiyndtoh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1268" name="Picture 2" descr="http://ab.jd.com/data/attachment/forum/201502/02/1718324sk6h4qhoq22kv53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2292" name="Picture 2" descr="http://ab.jd.com/data/attachment/forum/201502/02/171833kxgk7m7kj7hksh17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3316" name="Picture 2" descr="http://ab.jd.com/data/attachment/forum/201502/02/171834ax3xvcll9z3elngz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4340" name="Picture 2" descr="http://ab.jd.com/data/attachment/forum/201502/02/171834qnpntqn66lb8rzrx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536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536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5364" name="Picture 2" descr="http://ab.jd.com/data/attachment/forum/201502/02/171835ff8h894dggf6zdwc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638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638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6388" name="Picture 2" descr="http://ab.jd.com/data/attachment/forum/201502/02/171835z4jmj484znydjijf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741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741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7412" name="Picture 2" descr="http://ab.jd.com/data/attachment/forum/201502/02/171836pws7j5z5tybqnnnn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843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8436" name="Picture 2" descr="http://ab.jd.com/data/attachment/forum/201502/02/1718367z74v76560vsabs5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945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9460" name="Picture 2" descr="http://ab.jd.com/data/attachment/forum/201502/02/1718372j1zpwi2ip32wjw6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048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048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20484" name="Picture 2" descr="http://ab.jd.com/data/attachment/forum/201502/02/171837zba55qyqwhlmyqhh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307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3076" name="Picture 2" descr="http://ab.jd.com/data/attachment/forum/201502/02/1718279u9w19wxwudzd9ep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150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150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21508" name="Picture 2" descr="http://ab.jd.com/data/attachment/forum/201502/02/1718388tx789il37spxs89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253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253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22532" name="Picture 2" descr="http://ab.jd.com/data/attachment/forum/201502/02/1718381qbmjq8ee894lsbp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55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355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23556" name="Picture 2" descr="http://ab.jd.com/data/attachment/forum/201502/02/171839fxa1o21d812adaam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457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457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24580" name="Picture 2" descr="http://ab.jd.com/data/attachment/forum/201502/02/171840ftmbcfyl41zbb4tt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560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560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25604" name="Picture 2" descr="http://ab.jd.com/data/attachment/forum/201502/02/1718406xvctqh2kgqt6cq0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662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662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26628" name="Picture 2" descr="http://ab.jd.com/data/attachment/forum/201502/02/1718412iggujkkxd06sp0b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765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27652" name="Picture 2" descr="http://ab.jd.com/data/attachment/forum/201502/02/1718425ufcflxxo4zo2422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867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867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28676" name="Picture 2" descr="http://ab.jd.com/data/attachment/forum/201502/02/171842jjyk71k24fw4jq4x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7937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969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2969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29700" name="Picture 2" descr="http://ab.jd.com/data/attachment/forum/201502/02/171843bz6gg2yqtz7qvq7b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2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3072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30724" name="Picture 2" descr="http://ab.jd.com/data/attachment/forum/201502/02/171843cy5ehh4yw3f63ew4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100" name="Picture 2" descr="http://ab.jd.com/data/attachment/forum/201502/02/171827005fa5bsit18li6i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3174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31748" name="Picture 2" descr="http://ab.jd.com/data/attachment/forum/201502/02/171844v8wiosmz17vslvim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77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3277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32772" name="Picture 2" descr="http://ab.jd.com/data/attachment/forum/201502/02/171844tliyf6t876f06yhb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3379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33796" name="Picture 2" descr="http://ab.jd.com/data/attachment/forum/201502/02/171845u97cz9m4ttjf0s0a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3481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34820" name="Picture 2" descr="http://ab.jd.com/data/attachment/forum/201502/02/171846w4xgqcq84n14x148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84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3584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35844" name="Picture 2" descr="http://ab.jd.com/data/attachment/forum/201502/02/1718463u97s7rhprv1hdre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86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3686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36868" name="Picture 2" descr="http://ab.jd.com/data/attachment/forum/201502/02/171847zl4hnllmv4sn5h8q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789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3789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37892" name="Picture 2" descr="http://ab.jd.com/data/attachment/forum/201502/02/171848c5u1ieiakfbekh5b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891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3891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38916" name="Picture 2" descr="http://ab.jd.com/data/attachment/forum/201502/02/171848cwp8gek9s9o492us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993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3993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39940" name="Picture 2" descr="http://ab.jd.com/data/attachment/forum/201502/02/171849b7nhtk2zt29tmqnh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096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096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0964" name="Picture 2" descr="http://ab.jd.com/data/attachment/forum/201502/02/171849a292t3x2z3ilziti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124" name="Picture 2" descr="http://ab.jd.com/data/attachment/forum/201502/02/171828at23wgepvgu33eb7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198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198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1988" name="Picture 2" descr="http://ab.jd.com/data/attachment/forum/201502/02/171850xlzp40l6fltslist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01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301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3012" name="Picture 2" descr="http://ab.jd.com/data/attachment/forum/201502/02/17185021syqsy0vhvq1y02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403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403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4036" name="Picture 2" descr="http://ab.jd.com/data/attachment/forum/201502/02/171851alu7p3phph3volbo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505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505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5060" name="Picture 2" descr="http://ab.jd.com/data/attachment/forum/201502/02/171851e0w9bfwhg9fkxfkw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608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6084" name="Picture 2" descr="http://ab.jd.com/data/attachment/forum/201502/02/171852keyeonxeghn0eqyy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710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7108" name="Picture 2" descr="http://ab.jd.com/data/attachment/forum/201502/02/171852ab50booeffnf6sbo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813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813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8132" name="Picture 2" descr="http://ab.jd.com/data/attachment/forum/201502/02/171853oamsu287ojndcdsx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915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4915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49156" name="Picture 2" descr="http://ab.jd.com/data/attachment/forum/201502/02/171853y2iuzs3ajzwj3k3w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017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017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0180" name="Picture 2" descr="http://ab.jd.com/data/attachment/forum/201502/02/1718540ke24pckelv0p2p1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120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120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1204" name="Picture 4" descr="http://ab.jd.com/data/attachment/forum/201502/02/171854m1z0lfmwlz98zf9x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6148" name="Picture 2" descr="http://ab.jd.com/data/attachment/forum/201502/02/171829yo2r2wgo21o311jj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7585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222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222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2228" name="Picture 2" descr="http://ab.jd.com/data/attachment/forum/201502/02/171855ghm2mtzoo98gxlol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325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325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3252" name="Picture 2" descr="http://ab.jd.com/data/attachment/forum/201502/02/171856hi9h5jd99i9yy74y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427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427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4276" name="Picture 2" descr="http://ab.jd.com/data/attachment/forum/201502/02/171856w7zw3upw331wdcz4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529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529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5300" name="Picture 2" descr="http://ab.jd.com/data/attachment/forum/201502/02/171856fy93ti7g733tae65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632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632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6324" name="Picture 2" descr="http://ab.jd.com/data/attachment/forum/201502/02/1718579dfanzj6fvzdonax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734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734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7348" name="Picture 2" descr="http://ab.jd.com/data/attachment/forum/201502/02/171857u32wpzt67wczefus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837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837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8372" name="Picture 2" descr="http://ab.jd.com/data/attachment/forum/201502/02/1718584qlfeeziuiu48lmj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939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5939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59396" name="Picture 2" descr="http://ab.jd.com/data/attachment/forum/201502/02/1718581010ig6nq0giegq6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041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6041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60420" name="Picture 2" descr="http://ab.jd.com/data/attachment/forum/201502/02/171858ttptqp5qb6od6pt6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4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6144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61444" name="Picture 2" descr="http://ab.jd.com/data/attachment/forum/201502/02/1718590x81220qlabafa0p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7172" name="Picture 2" descr="http://ab.jd.com/data/attachment/forum/201502/02/171829jiesl487s484l48e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2466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62467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62468" name="Picture 2" descr="http://ab.jd.com/data/attachment/forum/201502/02/171900fws133fv338z88tm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3490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63491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63492" name="Picture 2" descr="http://ab.jd.com/data/attachment/forum/201502/02/1719000l0jdqpnocljyvqy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8196" name="Picture 2" descr="http://ab.jd.com/data/attachment/forum/201502/02/171830qyo1lkz1yq1qqkb1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9220" name="Picture 2" descr="http://ab.jd.com/data/attachment/forum/201502/02/171831yqhhbryyvheghm5j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ln/>
        </p:spPr>
        <p:txBody>
          <a:bodyPr vert="horz" wrap="square" lIns="91440" tIns="45720" rIns="91440" bIns="45720" anchor="ctr" anchorCtr="0"/>
          <a:p>
            <a:pPr eaLnBrk="1" hangingPunct="1"/>
            <a:endParaRPr lang="zh-CN" altLang="en-US" dirty="0"/>
          </a:p>
        </p:txBody>
      </p:sp>
      <p:sp>
        <p:nvSpPr>
          <p:cNvPr id="10243" name="内容占位符 2"/>
          <p:cNvSpPr>
            <a:spLocks noGrp="1"/>
          </p:cNvSpPr>
          <p:nvPr>
            <p:ph idx="1"/>
          </p:nvPr>
        </p:nvSpPr>
        <p:spPr>
          <a:ln/>
        </p:spPr>
        <p:txBody>
          <a:bodyPr vert="horz" wrap="square" lIns="91440" tIns="45720" rIns="91440" bIns="45720" anchor="t" anchorCtr="0"/>
          <a:p>
            <a:pPr eaLnBrk="1" hangingPunct="1"/>
            <a:endParaRPr lang="zh-CN" altLang="en-US" dirty="0"/>
          </a:p>
        </p:txBody>
      </p:sp>
      <p:pic>
        <p:nvPicPr>
          <p:cNvPr id="10244" name="Picture 2" descr="http://ab.jd.com/data/attachment/forum/201502/02/171831pdihu7tdzxciudzl.gif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050"/>
            <a:ext cx="9906000" cy="68580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">
      <a:dk1>
        <a:srgbClr val="C00000"/>
      </a:dk1>
      <a:lt1>
        <a:srgbClr val="FFFFFF"/>
      </a:lt1>
      <a:dk2>
        <a:srgbClr val="C00000"/>
      </a:dk2>
      <a:lt2>
        <a:srgbClr val="FFFFFF"/>
      </a:lt2>
      <a:accent1>
        <a:srgbClr val="C3DBEF"/>
      </a:accent1>
      <a:accent2>
        <a:srgbClr val="FFBFBF"/>
      </a:accent2>
      <a:accent3>
        <a:srgbClr val="FFFFFF"/>
      </a:accent3>
      <a:accent4>
        <a:srgbClr val="A40000"/>
      </a:accent4>
      <a:accent5>
        <a:srgbClr val="DEEAF6"/>
      </a:accent5>
      <a:accent6>
        <a:srgbClr val="E7ADAD"/>
      </a:accent6>
      <a:hlink>
        <a:srgbClr val="0563C1"/>
      </a:hlink>
      <a:folHlink>
        <a:srgbClr val="954F72"/>
      </a:folHlink>
    </a:clrScheme>
    <a:fontScheme name="自定义设计方案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华文楷体" panose="02010600040101010101" pitchFamily="2" charset="-122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华文楷体" panose="02010600040101010101" pitchFamily="2" charset="-122"/>
            <a:ea typeface="宋体" panose="02010600030101010101" pitchFamily="2" charset="-122"/>
          </a:defRPr>
        </a:defPPr>
      </a:lst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C00000"/>
      </a:dk1>
      <a:lt1>
        <a:srgbClr val="FFFFFF"/>
      </a:lt1>
      <a:dk2>
        <a:srgbClr val="C00000"/>
      </a:dk2>
      <a:lt2>
        <a:srgbClr val="FFFFFF"/>
      </a:lt2>
      <a:accent1>
        <a:srgbClr val="C3DBEF"/>
      </a:accent1>
      <a:accent2>
        <a:srgbClr val="FFBFBF"/>
      </a:accent2>
      <a:accent3>
        <a:srgbClr val="FFFFFF"/>
      </a:accent3>
      <a:accent4>
        <a:srgbClr val="A40000"/>
      </a:accent4>
      <a:accent5>
        <a:srgbClr val="DEEAF6"/>
      </a:accent5>
      <a:accent6>
        <a:srgbClr val="E7ADAD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</Words>
  <Application>WPS 演示</Application>
  <PresentationFormat>A4 纸张(210x297 毫米)</PresentationFormat>
  <Paragraphs>6</Paragraphs>
  <Slides>61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1" baseType="lpstr">
      <vt:lpstr>Arial</vt:lpstr>
      <vt:lpstr>宋体</vt:lpstr>
      <vt:lpstr>Wingdings</vt:lpstr>
      <vt:lpstr>华文楷体</vt:lpstr>
      <vt:lpstr>微软雅黑</vt:lpstr>
      <vt:lpstr>Calibri Light</vt:lpstr>
      <vt:lpstr>Calibri</vt:lpstr>
      <vt:lpstr>Times New Roman</vt:lpstr>
      <vt:lpstr>Arial Unicode MS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Hewitt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ATL CEO 领导力沟通稿</dc:title>
  <dc:creator>toshiba</dc:creator>
  <cp:lastModifiedBy>zuoping.liu</cp:lastModifiedBy>
  <cp:revision>1354</cp:revision>
  <cp:lastPrinted>2014-12-21T00:11:25Z</cp:lastPrinted>
  <dcterms:created xsi:type="dcterms:W3CDTF">2014-12-21T00:11:25Z</dcterms:created>
  <dcterms:modified xsi:type="dcterms:W3CDTF">2022-08-30T06:13:12Z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2052-11.8.2.11716</vt:lpwstr>
  </property>
  <property fmtid="{D5CDD505-2E9C-101B-9397-08002B2CF9AE}" pid="3" name="ICV">
    <vt:lpwstr>9312615B243844F9A72F297AB4FF5700</vt:lpwstr>
  </property>
</Properties>
</file>